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tags" Target="tags/tag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14F29-0B73-4064-AF9F-18E13D353AB3}" type="datetimeFigureOut">
              <a:rPr kumimoji="1" lang="ja-JP" altLang="en-US" smtClean="0"/>
              <a:pPr/>
              <a:t>13/08/18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B6294-12CA-44BD-A250-051C8C107F7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183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B6294-12CA-44BD-A250-051C8C107F7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67500" y="266700"/>
            <a:ext cx="2095500" cy="55245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81000" y="266700"/>
            <a:ext cx="6134100" cy="55245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25400" y="1371600"/>
            <a:ext cx="79756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66700"/>
            <a:ext cx="7772400" cy="1104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マスタータイトルの書式設定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096000" y="63246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71879D05-08C5-4D07-B9FE-C97BFBFA6AF0}" type="slidenum">
              <a:rPr lang="en-US" altLang="ja-JP" sz="1000"/>
              <a:pPr algn="r"/>
              <a:t>‹#›</a:t>
            </a:fld>
            <a:endParaRPr lang="en-US" altLang="ja-JP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u"/>
        <a:defRPr kumimoji="1" sz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Times New Roman" pitchFamily="18" charset="0"/>
        <a:buChar char="–"/>
        <a:defRPr kumimoji="1" sz="12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Times New Roman" pitchFamily="18" charset="0"/>
        <a:buChar char="»"/>
        <a:defRPr kumimoji="1" sz="1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kumimoji="1" sz="12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Times New Roman" pitchFamily="18" charset="0"/>
        <a:buChar char="–"/>
        <a:defRPr kumimoji="1" sz="12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Times New Roman" pitchFamily="18" charset="0"/>
        <a:buChar char="–"/>
        <a:defRPr kumimoji="1" sz="12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Times New Roman" pitchFamily="18" charset="0"/>
        <a:buChar char="–"/>
        <a:defRPr kumimoji="1" sz="12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Times New Roman" pitchFamily="18" charset="0"/>
        <a:buChar char="–"/>
        <a:defRPr kumimoji="1" sz="12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Times New Roman" pitchFamily="18" charset="0"/>
        <a:buChar char="–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kumimoji="1" lang="en-US" altLang="ja-JP" sz="2400" dirty="0" smtClean="0"/>
              <a:t>(</a:t>
            </a:r>
            <a:r>
              <a:rPr kumimoji="1" lang="ja-JP" altLang="en-US" sz="2400" dirty="0" smtClean="0"/>
              <a:t>タイトル</a:t>
            </a:r>
            <a:r>
              <a:rPr kumimoji="1" lang="en-US" altLang="ja-JP" sz="2400" dirty="0" smtClean="0"/>
              <a:t>)</a:t>
            </a:r>
            <a:endParaRPr kumimoji="1" lang="ja-JP" altLang="en-US" sz="2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kumimoji="1" lang="en-US" altLang="ja-JP" sz="1600" dirty="0" smtClean="0"/>
              <a:t>(</a:t>
            </a:r>
            <a:r>
              <a:rPr kumimoji="1" lang="ja-JP" altLang="en-US" sz="1600" dirty="0" smtClean="0"/>
              <a:t>社名</a:t>
            </a:r>
            <a:r>
              <a:rPr kumimoji="1" lang="en-US" altLang="ja-JP" sz="1600" dirty="0" smtClean="0"/>
              <a:t>)</a:t>
            </a:r>
          </a:p>
          <a:p>
            <a:pPr>
              <a:lnSpc>
                <a:spcPct val="130000"/>
              </a:lnSpc>
            </a:pPr>
            <a:r>
              <a:rPr lang="en-US" altLang="ja-JP" sz="1600" dirty="0" smtClean="0"/>
              <a:t>(</a:t>
            </a:r>
            <a:r>
              <a:rPr lang="ja-JP" altLang="en-US" sz="1600" dirty="0" smtClean="0"/>
              <a:t>氏名</a:t>
            </a:r>
            <a:r>
              <a:rPr lang="en-US" altLang="ja-JP" sz="1600" dirty="0" smtClean="0"/>
              <a:t>)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</a:t>
            </a:r>
            <a:r>
              <a:rPr kumimoji="1" lang="ja-JP" altLang="en-US" dirty="0" smtClean="0"/>
              <a:t>　背景と目標</a:t>
            </a:r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 bwMode="auto">
          <a:xfrm>
            <a:off x="179512" y="1628800"/>
            <a:ext cx="1224136" cy="360040"/>
          </a:xfrm>
          <a:prstGeom prst="roundRect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背景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4" name="正方形/長方形 3"/>
          <p:cNvSpPr/>
          <p:nvPr/>
        </p:nvSpPr>
        <p:spPr bwMode="auto">
          <a:xfrm>
            <a:off x="1619672" y="1628800"/>
            <a:ext cx="7200800" cy="1656184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5" name="角丸四角形 4"/>
          <p:cNvSpPr/>
          <p:nvPr/>
        </p:nvSpPr>
        <p:spPr bwMode="auto">
          <a:xfrm>
            <a:off x="179512" y="3573016"/>
            <a:ext cx="1224136" cy="360040"/>
          </a:xfrm>
          <a:prstGeom prst="roundRect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目標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6" name="正方形/長方形 5"/>
          <p:cNvSpPr/>
          <p:nvPr/>
        </p:nvSpPr>
        <p:spPr bwMode="auto">
          <a:xfrm>
            <a:off x="1619672" y="3573016"/>
            <a:ext cx="7200800" cy="2880320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512" y="213285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ビジネスモデルを考えようと思った動機・問題意識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4006805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どのようなビジネスを実現しようとしているのか。目指す理想の姿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0043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</a:t>
            </a:r>
            <a:r>
              <a:rPr kumimoji="1" lang="ja-JP" altLang="en-US" dirty="0" smtClean="0"/>
              <a:t>　ビジネスモデル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7318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3.</a:t>
            </a:r>
            <a:r>
              <a:rPr kumimoji="1" lang="ja-JP" altLang="en-US" dirty="0" smtClean="0"/>
              <a:t>　市場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 bwMode="auto">
          <a:xfrm>
            <a:off x="5436096" y="116632"/>
            <a:ext cx="3528392" cy="1152128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対象市場はどれだけの規模か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自社の既存顧客の特徴と購買の目的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lang="ja-JP" altLang="en-US" dirty="0" smtClean="0"/>
              <a:t>未開拓の市場・顧客はどのようなものか</a:t>
            </a:r>
            <a:endParaRPr lang="en-US" altLang="ja-JP" dirty="0" smtClean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新しい視点によって、需要を創造することができるか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6571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４</a:t>
            </a:r>
            <a:r>
              <a:rPr kumimoji="1" lang="en-US" altLang="ja-JP" dirty="0" smtClean="0"/>
              <a:t>.</a:t>
            </a:r>
            <a:r>
              <a:rPr kumimoji="1" lang="ja-JP" altLang="en-US" dirty="0" smtClean="0"/>
              <a:t>　サービス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商品設計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 bwMode="auto">
          <a:xfrm>
            <a:off x="5436096" y="116632"/>
            <a:ext cx="3528392" cy="1152128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どのようなサービスまたは商品を提供するのか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lang="ja-JP" altLang="en-US" dirty="0" smtClean="0"/>
              <a:t>それは顧客のどのようなニーズを満たすのか</a:t>
            </a:r>
            <a:endParaRPr lang="en-US" altLang="ja-JP" dirty="0" smtClean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どのような付加価値の提供を行うのか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lang="ja-JP" altLang="en-US" dirty="0" smtClean="0"/>
              <a:t>競合企業とその動向を考慮しているか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6463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5.</a:t>
            </a:r>
            <a:r>
              <a:rPr kumimoji="1" lang="ja-JP" altLang="en-US" dirty="0" smtClean="0"/>
              <a:t>　事業の必要能力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 bwMode="auto">
          <a:xfrm>
            <a:off x="5436096" y="116632"/>
            <a:ext cx="3528392" cy="1152128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当該ビジネスを実行するに当たって、どのような能力・経営資源が必要か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6496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6.</a:t>
            </a:r>
            <a:r>
              <a:rPr kumimoji="1" lang="ja-JP" altLang="en-US" dirty="0" smtClean="0"/>
              <a:t>　販路と収入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 bwMode="auto">
          <a:xfrm>
            <a:off x="5436096" y="116632"/>
            <a:ext cx="3528392" cy="1152128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顧客の維持と獲得のために、どのような販路が考えられるか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lang="ja-JP" altLang="en-US" dirty="0" smtClean="0"/>
              <a:t>その販路をどのようにして構築するのか</a:t>
            </a:r>
            <a:endParaRPr lang="en-US" altLang="ja-JP" dirty="0" smtClean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収入の計画。売上方程式によって分解・計画する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8401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7.</a:t>
            </a:r>
            <a:r>
              <a:rPr kumimoji="1" lang="ja-JP" altLang="en-US" dirty="0" smtClean="0"/>
              <a:t>　コスト構造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 bwMode="auto">
          <a:xfrm>
            <a:off x="5436096" y="116632"/>
            <a:ext cx="3528392" cy="1152128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主な費用項目と金額を推計する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136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8.</a:t>
            </a:r>
            <a:r>
              <a:rPr kumimoji="1" lang="ja-JP" altLang="en-US" dirty="0" smtClean="0"/>
              <a:t>　協力企業の要件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 bwMode="auto">
          <a:xfrm>
            <a:off x="5436096" y="116632"/>
            <a:ext cx="3528392" cy="1152128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自社に経営資源がない場合には、外部より調達する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lang="ja-JP" altLang="en-US" dirty="0" smtClean="0"/>
              <a:t>協力企業に期待する活動要件を明らかにする</a:t>
            </a:r>
            <a:endParaRPr kumimoji="1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87657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スライド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SideBar&amp;Pag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Sidebar&amp;Pag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Sidebar&amp;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&amp;P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bar&amp;Pag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&amp;Pag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&amp;Pa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&amp;Pa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&amp;Pa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SideBar&amp;Page.potx</Template>
  <TotalTime>51</TotalTime>
  <Words>232</Words>
  <Application>Microsoft Macintosh PowerPoint</Application>
  <PresentationFormat>画面に合わせる (4:3)</PresentationFormat>
  <Paragraphs>31</Paragraphs>
  <Slides>9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SideBar&amp;Page</vt:lpstr>
      <vt:lpstr>(タイトル)</vt:lpstr>
      <vt:lpstr>1.　背景と目標</vt:lpstr>
      <vt:lpstr>2.　ビジネスモデル</vt:lpstr>
      <vt:lpstr>3.　市場</vt:lpstr>
      <vt:lpstr>４.　サービス/商品設計</vt:lpstr>
      <vt:lpstr>5.　事業の必要能力</vt:lpstr>
      <vt:lpstr>6.　販路と収入</vt:lpstr>
      <vt:lpstr>7.　コスト構造</vt:lpstr>
      <vt:lpstr>8.　協力企業の要件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Yuji Oda</dc:creator>
  <cp:lastModifiedBy>yod</cp:lastModifiedBy>
  <cp:revision>8</cp:revision>
  <dcterms:created xsi:type="dcterms:W3CDTF">2011-11-02T05:52:01Z</dcterms:created>
  <dcterms:modified xsi:type="dcterms:W3CDTF">2013-08-18T11:07:04Z</dcterms:modified>
</cp:coreProperties>
</file>